
<file path=[Content_Types].xml><?xml version="1.0" encoding="utf-8"?>
<Types xmlns="http://schemas.openxmlformats.org/package/2006/content-types">
  <Default Extension="jpeg" ContentType="image/jpeg"/>
  <Default Extension="mp4" ContentType="video/mp4"/>
  <Default Extension="pdf" ContentType="application/pd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435" r:id="rId2"/>
    <p:sldId id="446" r:id="rId3"/>
    <p:sldId id="447" r:id="rId4"/>
    <p:sldId id="449" r:id="rId5"/>
    <p:sldId id="448" r:id="rId6"/>
    <p:sldId id="450" r:id="rId7"/>
    <p:sldId id="45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i Marjaninejad" initials="AM" lastIdx="0" clrIdx="0">
    <p:extLst>
      <p:ext uri="{19B8F6BF-5375-455C-9EA6-DF929625EA0E}">
        <p15:presenceInfo xmlns:p15="http://schemas.microsoft.com/office/powerpoint/2012/main" userId="Ali Marjanineja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0000"/>
    <a:srgbClr val="4F4F4F"/>
    <a:srgbClr val="FFCC00"/>
    <a:srgbClr val="F8F8F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25" autoAdjust="0"/>
    <p:restoredTop sz="89796" autoAdjust="0"/>
  </p:normalViewPr>
  <p:slideViewPr>
    <p:cSldViewPr snapToGrid="0" snapToObjects="1">
      <p:cViewPr varScale="1">
        <p:scale>
          <a:sx n="110" d="100"/>
          <a:sy n="110" d="100"/>
        </p:scale>
        <p:origin x="260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47" d="100"/>
          <a:sy n="47" d="100"/>
        </p:scale>
        <p:origin x="1865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E7B89-4A18-45EC-A396-25787FD6CC50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D109A-5CBA-48B0-BB2D-B834D20F81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594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71432-E9EA-4792-B969-B8622DABF399}" type="datetimeFigureOut">
              <a:rPr lang="en-US" smtClean="0"/>
              <a:t>4/5/21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53B12B-E94D-4A47-B432-B60DD809A9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966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 critical of your own work. You don’t need to answer everything but the things you are addressing should be presented and studied in a crystal-clear way (bullet proof facts or mention wherever there can be </a:t>
            </a:r>
            <a:r>
              <a:rPr lang="en-US"/>
              <a:t>a pitfall).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53B12B-E94D-4A47-B432-B60DD809A9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768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2261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5157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11" Type="http://schemas.openxmlformats.org/officeDocument/2006/relationships/image" Target="../media/image4.pdf"/><Relationship Id="rId5" Type="http://schemas.openxmlformats.org/officeDocument/2006/relationships/image" Target="../media/image1.pdf"/><Relationship Id="rId10" Type="http://schemas.openxmlformats.org/officeDocument/2006/relationships/image" Target="../media/image2.png"/><Relationship Id="rId4" Type="http://schemas.openxmlformats.org/officeDocument/2006/relationships/theme" Target="../theme/theme1.xml"/><Relationship Id="rId9" Type="http://schemas.openxmlformats.org/officeDocument/2006/relationships/image" Target="../media/image2.pd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58946"/>
            <a:ext cx="9144000" cy="5976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216962"/>
            <a:ext cx="9144000" cy="41984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Small Use Shield_GoldOnTrans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8201027" y="238127"/>
            <a:ext cx="748239" cy="748239"/>
          </a:xfrm>
          <a:prstGeom prst="rect">
            <a:avLst/>
          </a:prstGeom>
        </p:spPr>
      </p:pic>
      <p:pic>
        <p:nvPicPr>
          <p:cNvPr id="9" name="Picture 8" descr="1-lineWordmark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6997700" y="6661875"/>
            <a:ext cx="1822126" cy="154821"/>
          </a:xfrm>
          <a:prstGeom prst="rect">
            <a:avLst/>
          </a:prstGeom>
        </p:spPr>
      </p:pic>
      <p:pic>
        <p:nvPicPr>
          <p:cNvPr id="12" name="Picture 11" descr="Formal_Viterbi_GoldOnCard_NoBG.eps"/>
          <p:cNvPicPr>
            <a:picLocks noChangeAspect="1"/>
          </p:cNvPicPr>
          <p:nvPr userDrawn="1"/>
        </p:nvPicPr>
        <mc:AlternateContent xmlns:mc="http://schemas.openxmlformats.org/markup-compatibility/2006">
          <mc:Choice xmlns="" xmlns:mv="urn:schemas-microsoft-com:mac:vml"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292102" y="6364017"/>
            <a:ext cx="1741688" cy="4700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1"/>
          <p:cNvSpPr txBox="1">
            <a:spLocks/>
          </p:cNvSpPr>
          <p:nvPr/>
        </p:nvSpPr>
        <p:spPr>
          <a:xfrm>
            <a:off x="14701" y="896165"/>
            <a:ext cx="9129299" cy="2200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2800" b="1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 “Update on Lifelong Learning (L2) Quadrupeds”</a:t>
            </a:r>
            <a:br>
              <a:rPr lang="en-US" sz="3600" b="1" dirty="0">
                <a:solidFill>
                  <a:schemeClr val="bg1"/>
                </a:solidFill>
                <a:latin typeface="Arial"/>
                <a:ea typeface="+mj-ea"/>
                <a:cs typeface="Arial"/>
              </a:rPr>
            </a:br>
            <a:r>
              <a:rPr lang="en-US" sz="2400" b="1" dirty="0">
                <a:solidFill>
                  <a:schemeClr val="bg1"/>
                </a:solidFill>
                <a:latin typeface="Arial"/>
                <a:ea typeface="+mj-ea"/>
                <a:cs typeface="Arial"/>
              </a:rPr>
              <a:t> </a:t>
            </a:r>
            <a:br>
              <a:rPr lang="en-US" sz="3600" b="1" dirty="0">
                <a:solidFill>
                  <a:schemeClr val="bg1"/>
                </a:solidFill>
                <a:latin typeface="Arial"/>
                <a:ea typeface="+mj-ea"/>
                <a:cs typeface="Arial"/>
              </a:rPr>
            </a:br>
            <a:r>
              <a:rPr lang="en-US" sz="2000" b="1" dirty="0">
                <a:solidFill>
                  <a:srgbClr val="FFCC00"/>
                </a:solidFill>
                <a:latin typeface="Arial"/>
                <a:ea typeface="+mj-ea"/>
                <a:cs typeface="Arial"/>
              </a:rPr>
              <a:t>2021</a:t>
            </a:r>
          </a:p>
        </p:txBody>
      </p:sp>
      <p:sp>
        <p:nvSpPr>
          <p:cNvPr id="52" name="Subtitle 2"/>
          <p:cNvSpPr txBox="1">
            <a:spLocks/>
          </p:cNvSpPr>
          <p:nvPr/>
        </p:nvSpPr>
        <p:spPr>
          <a:xfrm>
            <a:off x="7350" y="3781922"/>
            <a:ext cx="9129299" cy="26649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en-US" sz="2400" i="1" u="none" strike="noStrike" kern="1200" cap="none" spc="0" normalizeH="0" baseline="0" noProof="0" dirty="0">
              <a:effectLst/>
              <a:uLnTx/>
              <a:uFillTx/>
              <a:latin typeface="Times New Roman"/>
              <a:ea typeface="+mn-ea"/>
              <a:cs typeface="Times New Roman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400" i="1" dirty="0">
                <a:solidFill>
                  <a:srgbClr val="FFCC00"/>
                </a:solidFill>
                <a:latin typeface="Times New Roman"/>
                <a:cs typeface="Times New Roman"/>
              </a:rPr>
              <a:t>Topic</a:t>
            </a:r>
            <a:r>
              <a:rPr kumimoji="0" lang="en-US" sz="2400" i="1" u="none" strike="noStrike" kern="1200" cap="none" spc="0" normalizeH="0" baseline="0" noProof="0" dirty="0">
                <a:solidFill>
                  <a:srgbClr val="FFCC00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:</a:t>
            </a:r>
            <a:br>
              <a:rPr kumimoji="0" lang="en-US" sz="2400" u="none" strike="noStrike" kern="1200" cap="none" spc="0" normalizeH="0" baseline="0" noProof="0" dirty="0">
                <a:effectLst/>
                <a:uLnTx/>
                <a:uFillTx/>
                <a:latin typeface="Times New Roman"/>
                <a:ea typeface="+mn-ea"/>
                <a:cs typeface="Times New Roman"/>
              </a:rPr>
            </a:br>
            <a:r>
              <a:rPr kumimoji="0" lang="en-US" sz="2400" u="none" strike="noStrike" kern="1200" cap="none" spc="0" normalizeH="0" baseline="0" noProof="0" dirty="0">
                <a:solidFill>
                  <a:schemeClr val="bg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The effect of feedback on </a:t>
            </a:r>
            <a:r>
              <a:rPr kumimoji="0" lang="en-US" sz="2400" u="none" strike="noStrike" kern="1200" cap="none" spc="0" normalizeH="0" baseline="0" noProof="0">
                <a:solidFill>
                  <a:schemeClr val="bg1"/>
                </a:solidFill>
                <a:effectLst/>
                <a:uLnTx/>
                <a:uFillTx/>
                <a:latin typeface="Times New Roman"/>
                <a:ea typeface="+mn-ea"/>
                <a:cs typeface="Times New Roman"/>
              </a:rPr>
              <a:t>the stiff cat</a:t>
            </a:r>
            <a:br>
              <a:rPr kumimoji="0" lang="en-US" sz="2400" u="none" strike="noStrike" kern="1200" cap="none" spc="0" normalizeH="0" baseline="0" noProof="0" dirty="0">
                <a:effectLst/>
                <a:uLnTx/>
                <a:uFillTx/>
                <a:latin typeface="Times New Roman"/>
                <a:ea typeface="+mn-ea"/>
                <a:cs typeface="Times New Roman"/>
              </a:rPr>
            </a:br>
            <a:endParaRPr lang="en-US" sz="2400" dirty="0">
              <a:solidFill>
                <a:schemeClr val="tx2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54464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854742-DF53-4032-80EA-1C5C29F247D5}"/>
              </a:ext>
            </a:extLst>
          </p:cNvPr>
          <p:cNvSpPr txBox="1"/>
          <p:nvPr/>
        </p:nvSpPr>
        <p:spPr>
          <a:xfrm>
            <a:off x="179494" y="156454"/>
            <a:ext cx="750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i="1" dirty="0">
                <a:latin typeface="Times New Roman"/>
                <a:cs typeface="Times New Roman"/>
              </a:rPr>
              <a:t>Singe ANN, Without Feedback (cyclical)</a:t>
            </a:r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91A3DE27-FE1F-7444-8BAE-79A618D15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674"/>
            <a:ext cx="9144000" cy="3048000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797FEA-987D-234B-B887-DC6C14D8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179" y="3727674"/>
            <a:ext cx="3547641" cy="248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52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854742-DF53-4032-80EA-1C5C29F247D5}"/>
              </a:ext>
            </a:extLst>
          </p:cNvPr>
          <p:cNvSpPr txBox="1"/>
          <p:nvPr/>
        </p:nvSpPr>
        <p:spPr>
          <a:xfrm>
            <a:off x="179494" y="156454"/>
            <a:ext cx="750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i="1" dirty="0">
                <a:latin typeface="Times New Roman"/>
                <a:cs typeface="Times New Roman"/>
              </a:rPr>
              <a:t>Singe ANN, With Feedback (cyclical)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505521E6-FC62-ED45-8679-D4528C333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674"/>
            <a:ext cx="9144000" cy="304800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AF2EB1E-0286-9F42-B2AA-FAFC9ABA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638" y="3727674"/>
            <a:ext cx="3544723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48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854742-DF53-4032-80EA-1C5C29F247D5}"/>
              </a:ext>
            </a:extLst>
          </p:cNvPr>
          <p:cNvSpPr txBox="1"/>
          <p:nvPr/>
        </p:nvSpPr>
        <p:spPr>
          <a:xfrm>
            <a:off x="179494" y="156454"/>
            <a:ext cx="750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i="1" dirty="0">
                <a:latin typeface="Times New Roman"/>
                <a:cs typeface="Times New Roman"/>
              </a:rPr>
              <a:t>Multiple ANNs, Without Feedback (cyclical)</a:t>
            </a: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75014F9-C03A-BC4F-9E25-EF29290B4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674"/>
            <a:ext cx="9144000" cy="3048000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2B5D51A2-731C-ED44-ADC1-87A0B21ED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638" y="3727674"/>
            <a:ext cx="3544723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11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80854742-DF53-4032-80EA-1C5C29F247D5}"/>
              </a:ext>
            </a:extLst>
          </p:cNvPr>
          <p:cNvSpPr txBox="1"/>
          <p:nvPr/>
        </p:nvSpPr>
        <p:spPr>
          <a:xfrm>
            <a:off x="179494" y="156454"/>
            <a:ext cx="750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i="1" dirty="0">
                <a:latin typeface="Times New Roman"/>
                <a:cs typeface="Times New Roman"/>
              </a:rPr>
              <a:t>Multiple ANNs, With Feedback (cyclical)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873840-433F-BC4F-937D-EEEE8F149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9674"/>
            <a:ext cx="9144000" cy="304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AC805-8167-7649-BACA-BE84996BC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638" y="3727674"/>
            <a:ext cx="3544724" cy="247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330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1-04-05 at 7.01.51 PM copy_ruLh0Z.mp4" descr="Screen Recording 2021-04-05 at 7.01.51 PM copy_ruLh0Z.mp4">
            <a:hlinkClick r:id="" action="ppaction://media"/>
            <a:extLst>
              <a:ext uri="{FF2B5EF4-FFF2-40B4-BE49-F238E27FC236}">
                <a16:creationId xmlns:a16="http://schemas.microsoft.com/office/drawing/2014/main" id="{CE0A993D-00C5-AC4C-BC7E-5B2F9593D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38187"/>
            <a:ext cx="9144000" cy="53816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21CA6B-80D1-4E4F-9401-4129D75DECB3}"/>
              </a:ext>
            </a:extLst>
          </p:cNvPr>
          <p:cNvSpPr txBox="1"/>
          <p:nvPr/>
        </p:nvSpPr>
        <p:spPr>
          <a:xfrm>
            <a:off x="179494" y="156454"/>
            <a:ext cx="750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i="1" dirty="0">
                <a:latin typeface="Times New Roman"/>
                <a:cs typeface="Times New Roman"/>
              </a:rPr>
              <a:t>Stiff model</a:t>
            </a:r>
          </a:p>
        </p:txBody>
      </p:sp>
    </p:spTree>
    <p:extLst>
      <p:ext uri="{BB962C8B-B14F-4D97-AF65-F5344CB8AC3E}">
        <p14:creationId xmlns:p14="http://schemas.microsoft.com/office/powerpoint/2010/main" val="48625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 Recording 2021-04-05 at 7.04.16 PM copy_9XdsOn.mp4" descr="Screen Recording 2021-04-05 at 7.04.16 PM copy_9XdsOn.mp4">
            <a:hlinkClick r:id="" action="ppaction://media"/>
            <a:extLst>
              <a:ext uri="{FF2B5EF4-FFF2-40B4-BE49-F238E27FC236}">
                <a16:creationId xmlns:a16="http://schemas.microsoft.com/office/drawing/2014/main" id="{56D1730D-7645-9946-9680-21C713AF1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0413"/>
            <a:ext cx="9144000" cy="5337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11681-13DE-7845-9267-DD0863F33976}"/>
              </a:ext>
            </a:extLst>
          </p:cNvPr>
          <p:cNvSpPr txBox="1"/>
          <p:nvPr/>
        </p:nvSpPr>
        <p:spPr>
          <a:xfrm>
            <a:off x="179494" y="156454"/>
            <a:ext cx="7505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2800" i="1" dirty="0">
                <a:latin typeface="Times New Roman"/>
                <a:cs typeface="Times New Roman"/>
              </a:rPr>
              <a:t>Non-stiff model</a:t>
            </a:r>
          </a:p>
        </p:txBody>
      </p:sp>
    </p:spTree>
    <p:extLst>
      <p:ext uri="{BB962C8B-B14F-4D97-AF65-F5344CB8AC3E}">
        <p14:creationId xmlns:p14="http://schemas.microsoft.com/office/powerpoint/2010/main" val="292777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23">
      <a:dk1>
        <a:srgbClr val="99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13248</TotalTime>
  <Words>105</Words>
  <Application>Microsoft Macintosh PowerPoint</Application>
  <PresentationFormat>On-screen Show (4:3)</PresentationFormat>
  <Paragraphs>11</Paragraphs>
  <Slides>7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Ali Marjaninejad</dc:creator>
  <cp:lastModifiedBy>Ali Marjaninejad</cp:lastModifiedBy>
  <cp:revision>278</cp:revision>
  <cp:lastPrinted>2012-02-07T18:57:58Z</cp:lastPrinted>
  <dcterms:created xsi:type="dcterms:W3CDTF">2016-02-01T07:52:07Z</dcterms:created>
  <dcterms:modified xsi:type="dcterms:W3CDTF">2021-04-06T07:57:03Z</dcterms:modified>
</cp:coreProperties>
</file>